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5400" dirty="0" smtClean="0">
                <a:latin typeface="Times New Roman" pitchFamily="18" charset="0"/>
                <a:cs typeface="Times New Roman" pitchFamily="18" charset="0"/>
              </a:rPr>
              <a:t>“ПСИХОЛОГІЯ ”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445224"/>
            <a:ext cx="9144000" cy="1198984"/>
          </a:xfrm>
        </p:spPr>
        <p:txBody>
          <a:bodyPr>
            <a:normAutofit/>
          </a:bodyPr>
          <a:lstStyle/>
          <a:p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241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Готельно-ресторанна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справа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ДОДАТКОВА ЛІТЕРАТУРА 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12776"/>
            <a:ext cx="8219256" cy="5112608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психології</a:t>
            </a:r>
            <a:r>
              <a:rPr lang="ru-RU" dirty="0" smtClean="0"/>
              <a:t> / </a:t>
            </a:r>
            <a:r>
              <a:rPr lang="ru-RU" dirty="0" err="1" smtClean="0"/>
              <a:t>Під</a:t>
            </a:r>
            <a:r>
              <a:rPr lang="ru-RU" dirty="0" smtClean="0"/>
              <a:t> ред. С. Д. Максименка. - К., 1998.</a:t>
            </a:r>
          </a:p>
          <a:p>
            <a:r>
              <a:rPr lang="ru-RU" dirty="0" smtClean="0"/>
              <a:t>19.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практичної</a:t>
            </a:r>
            <a:r>
              <a:rPr lang="ru-RU" dirty="0" smtClean="0"/>
              <a:t> </a:t>
            </a:r>
            <a:r>
              <a:rPr lang="ru-RU" dirty="0" err="1" smtClean="0"/>
              <a:t>психології</a:t>
            </a:r>
            <a:r>
              <a:rPr lang="ru-RU" dirty="0" smtClean="0"/>
              <a:t>: </a:t>
            </a:r>
            <a:r>
              <a:rPr lang="ru-RU" dirty="0" err="1" smtClean="0"/>
              <a:t>Підручник</a:t>
            </a:r>
            <a:r>
              <a:rPr lang="ru-RU" dirty="0" smtClean="0"/>
              <a:t> для </a:t>
            </a:r>
            <a:r>
              <a:rPr lang="ru-RU" dirty="0" err="1" smtClean="0"/>
              <a:t>вищих</a:t>
            </a:r>
            <a:r>
              <a:rPr lang="ru-RU" dirty="0" smtClean="0"/>
              <a:t> </a:t>
            </a:r>
            <a:r>
              <a:rPr lang="ru-RU" dirty="0" err="1" smtClean="0"/>
              <a:t>навчальних</a:t>
            </a:r>
            <a:r>
              <a:rPr lang="ru-RU" dirty="0" smtClean="0"/>
              <a:t> </a:t>
            </a:r>
            <a:r>
              <a:rPr lang="ru-RU" dirty="0" err="1" smtClean="0"/>
              <a:t>закладів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/ </a:t>
            </a:r>
            <a:r>
              <a:rPr lang="ru-RU" dirty="0" err="1" smtClean="0"/>
              <a:t>Колектив</a:t>
            </a:r>
            <a:r>
              <a:rPr lang="ru-RU" dirty="0" smtClean="0"/>
              <a:t> </a:t>
            </a:r>
            <a:r>
              <a:rPr lang="ru-RU" dirty="0" err="1" smtClean="0"/>
              <a:t>авторів</a:t>
            </a:r>
            <a:r>
              <a:rPr lang="ru-RU" dirty="0" smtClean="0"/>
              <a:t>: В. Г. </a:t>
            </a:r>
            <a:r>
              <a:rPr lang="ru-RU" dirty="0" err="1" smtClean="0"/>
              <a:t>Панок</a:t>
            </a:r>
            <a:r>
              <a:rPr lang="ru-RU" dirty="0" smtClean="0"/>
              <a:t>, Н. В. </a:t>
            </a:r>
            <a:r>
              <a:rPr lang="ru-RU" dirty="0" err="1" smtClean="0"/>
              <a:t>Чепелєва</a:t>
            </a:r>
            <a:r>
              <a:rPr lang="ru-RU" dirty="0" smtClean="0"/>
              <a:t>, Т. М. Титаренко та </a:t>
            </a:r>
            <a:r>
              <a:rPr lang="ru-RU" dirty="0" err="1" smtClean="0"/>
              <a:t>ін</a:t>
            </a:r>
            <a:r>
              <a:rPr lang="ru-RU" dirty="0" smtClean="0"/>
              <a:t>. - К., 1998.</a:t>
            </a:r>
          </a:p>
          <a:p>
            <a:r>
              <a:rPr lang="ru-RU" dirty="0" smtClean="0"/>
              <a:t>20.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психології</a:t>
            </a:r>
            <a:r>
              <a:rPr lang="ru-RU" dirty="0" smtClean="0"/>
              <a:t>: </a:t>
            </a:r>
            <a:r>
              <a:rPr lang="ru-RU" dirty="0" err="1" smtClean="0"/>
              <a:t>Підручник</a:t>
            </a:r>
            <a:r>
              <a:rPr lang="ru-RU" dirty="0" smtClean="0"/>
              <a:t> / За </a:t>
            </a:r>
            <a:r>
              <a:rPr lang="ru-RU" dirty="0" err="1" smtClean="0"/>
              <a:t>заг</a:t>
            </a:r>
            <a:r>
              <a:rPr lang="ru-RU" dirty="0" smtClean="0"/>
              <a:t>. ред. О. В. </a:t>
            </a:r>
            <a:r>
              <a:rPr lang="ru-RU" dirty="0" err="1" smtClean="0"/>
              <a:t>Киричука</a:t>
            </a:r>
            <a:r>
              <a:rPr lang="ru-RU" dirty="0" smtClean="0"/>
              <a:t>, В. А. </a:t>
            </a:r>
            <a:r>
              <a:rPr lang="ru-RU" dirty="0" err="1" smtClean="0"/>
              <a:t>Роменця</a:t>
            </a:r>
            <a:r>
              <a:rPr lang="ru-RU" dirty="0" smtClean="0"/>
              <a:t>. - К.,</a:t>
            </a:r>
          </a:p>
          <a:p>
            <a:r>
              <a:rPr lang="ru-RU" dirty="0" smtClean="0"/>
              <a:t>21. </a:t>
            </a:r>
            <a:r>
              <a:rPr lang="ru-RU" dirty="0" err="1" smtClean="0"/>
              <a:t>Пірен</a:t>
            </a:r>
            <a:r>
              <a:rPr lang="ru-RU" dirty="0" smtClean="0"/>
              <a:t> М. І.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конфліктології</a:t>
            </a:r>
            <a:r>
              <a:rPr lang="ru-RU" dirty="0" smtClean="0"/>
              <a:t>. - К., 1997.</a:t>
            </a:r>
          </a:p>
          <a:p>
            <a:r>
              <a:rPr lang="ru-RU" dirty="0" smtClean="0"/>
              <a:t>22. </a:t>
            </a:r>
            <a:r>
              <a:rPr lang="ru-RU" dirty="0" err="1" smtClean="0"/>
              <a:t>Роменець</a:t>
            </a:r>
            <a:r>
              <a:rPr lang="ru-RU" dirty="0" smtClean="0"/>
              <a:t> В. А. </a:t>
            </a:r>
            <a:r>
              <a:rPr lang="ru-RU" dirty="0" err="1" smtClean="0"/>
              <a:t>Вчинковий</a:t>
            </a:r>
            <a:r>
              <a:rPr lang="ru-RU" dirty="0" smtClean="0"/>
              <a:t> принцип в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психології</a:t>
            </a:r>
            <a:r>
              <a:rPr lang="ru-RU" dirty="0" smtClean="0"/>
              <a:t> // </a:t>
            </a:r>
            <a:r>
              <a:rPr lang="ru-RU" dirty="0" err="1" smtClean="0"/>
              <a:t>Історія</a:t>
            </a:r>
            <a:r>
              <a:rPr lang="ru-RU" dirty="0" smtClean="0"/>
              <a:t> </a:t>
            </a:r>
            <a:r>
              <a:rPr lang="ru-RU" dirty="0" err="1" smtClean="0"/>
              <a:t>психології</a:t>
            </a:r>
            <a:r>
              <a:rPr lang="ru-RU" dirty="0" smtClean="0"/>
              <a:t> </a:t>
            </a:r>
            <a:r>
              <a:rPr lang="ru-RU" dirty="0" err="1" smtClean="0"/>
              <a:t>епохи</a:t>
            </a:r>
            <a:r>
              <a:rPr lang="ru-RU" dirty="0" smtClean="0"/>
              <a:t> </a:t>
            </a:r>
            <a:r>
              <a:rPr lang="ru-RU" dirty="0" err="1" smtClean="0"/>
              <a:t>Відродження</a:t>
            </a:r>
            <a:r>
              <a:rPr lang="ru-RU" dirty="0" smtClean="0"/>
              <a:t>. - К., 1988.</a:t>
            </a:r>
          </a:p>
          <a:p>
            <a:r>
              <a:rPr lang="ru-RU" dirty="0" err="1" smtClean="0"/>
              <a:t>Роменець</a:t>
            </a:r>
            <a:r>
              <a:rPr lang="ru-RU" dirty="0" smtClean="0"/>
              <a:t> В. А. </a:t>
            </a:r>
            <a:r>
              <a:rPr lang="ru-RU" dirty="0" err="1" smtClean="0"/>
              <a:t>Психологія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: </a:t>
            </a:r>
            <a:r>
              <a:rPr lang="ru-RU" dirty="0" err="1" smtClean="0"/>
              <a:t>навчальний</a:t>
            </a:r>
            <a:r>
              <a:rPr lang="ru-RU" dirty="0" smtClean="0"/>
              <a:t> </a:t>
            </a:r>
            <a:r>
              <a:rPr lang="ru-RU" dirty="0" err="1" smtClean="0"/>
              <a:t>посібник</a:t>
            </a:r>
            <a:r>
              <a:rPr lang="ru-RU" dirty="0" smtClean="0"/>
              <a:t>. – К.: </a:t>
            </a:r>
            <a:r>
              <a:rPr lang="ru-RU" dirty="0" err="1" smtClean="0"/>
              <a:t>Либідь</a:t>
            </a:r>
            <a:r>
              <a:rPr lang="ru-RU" dirty="0" smtClean="0"/>
              <a:t>, 2001. – 288 с.</a:t>
            </a:r>
          </a:p>
          <a:p>
            <a:r>
              <a:rPr lang="ru-RU" dirty="0" smtClean="0"/>
              <a:t>24. Русинка І. І. </a:t>
            </a:r>
            <a:r>
              <a:rPr lang="ru-RU" dirty="0" err="1" smtClean="0"/>
              <a:t>Психологія</a:t>
            </a:r>
            <a:r>
              <a:rPr lang="ru-RU" dirty="0" smtClean="0"/>
              <a:t>: </a:t>
            </a:r>
            <a:r>
              <a:rPr lang="ru-RU" dirty="0" err="1" smtClean="0"/>
              <a:t>Навчальний</a:t>
            </a:r>
            <a:r>
              <a:rPr lang="ru-RU" dirty="0" smtClean="0"/>
              <a:t> </a:t>
            </a:r>
            <a:r>
              <a:rPr lang="ru-RU" dirty="0" err="1" smtClean="0"/>
              <a:t>посібник</a:t>
            </a:r>
            <a:r>
              <a:rPr lang="ru-RU" dirty="0" smtClean="0"/>
              <a:t>. – К.: </a:t>
            </a:r>
            <a:r>
              <a:rPr lang="ru-RU" dirty="0" err="1" smtClean="0"/>
              <a:t>Знання</a:t>
            </a:r>
            <a:r>
              <a:rPr lang="ru-RU" dirty="0" smtClean="0"/>
              <a:t>, 2007. – 367 с.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МЕТА 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ПСИХОЛОГІЯ ЯК НАУКА </a:t>
            </a:r>
          </a:p>
          <a:p>
            <a:r>
              <a:rPr lang="uk-UA" dirty="0" smtClean="0"/>
              <a:t>ПСИХОЛОГІЯ ЦЕ…</a:t>
            </a:r>
          </a:p>
          <a:p>
            <a:r>
              <a:rPr lang="uk-UA" dirty="0" smtClean="0"/>
              <a:t>ПРЕДМЕТ І ЗАВДАННЯ СУЧАСНОЇ  ПСИХОЛОГІЇ </a:t>
            </a:r>
          </a:p>
          <a:p>
            <a:r>
              <a:rPr lang="uk-UA" dirty="0" smtClean="0"/>
              <a:t>МІСЦЕ ПСИХОЛОГІЇ В СИСТЕМІ НАУК </a:t>
            </a:r>
          </a:p>
          <a:p>
            <a:r>
              <a:rPr lang="uk-UA" dirty="0" smtClean="0"/>
              <a:t>ГАЛУЗІ ПСИХОЛОГІЇ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КОМПЕКТЕНЦІЇ 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Навички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інформаційних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комунікаційних</a:t>
            </a:r>
            <a:r>
              <a:rPr lang="ru-RU" dirty="0" smtClean="0"/>
              <a:t> </a:t>
            </a:r>
            <a:r>
              <a:rPr lang="ru-RU" dirty="0" err="1" smtClean="0"/>
              <a:t>технологій</a:t>
            </a:r>
            <a:r>
              <a:rPr lang="ru-RU" dirty="0" smtClean="0"/>
              <a:t>;</a:t>
            </a:r>
            <a:endParaRPr lang="en-US" dirty="0" smtClean="0"/>
          </a:p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організовувати</a:t>
            </a:r>
            <a:r>
              <a:rPr lang="ru-RU" dirty="0" smtClean="0"/>
              <a:t> </a:t>
            </a:r>
            <a:r>
              <a:rPr lang="ru-RU" dirty="0" err="1" smtClean="0"/>
              <a:t>сервісно-виробничий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урахуванням</a:t>
            </a:r>
            <a:r>
              <a:rPr lang="ru-RU" dirty="0" smtClean="0"/>
              <a:t> </a:t>
            </a:r>
            <a:r>
              <a:rPr lang="ru-RU" dirty="0" err="1" smtClean="0"/>
              <a:t>вимог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потреб </a:t>
            </a:r>
            <a:r>
              <a:rPr lang="ru-RU" dirty="0" err="1" smtClean="0"/>
              <a:t>споживачів</a:t>
            </a:r>
            <a:r>
              <a:rPr lang="ru-RU" dirty="0" smtClean="0"/>
              <a:t> та </a:t>
            </a:r>
            <a:r>
              <a:rPr lang="ru-RU" dirty="0" err="1" smtClean="0"/>
              <a:t>забезпечувати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ефективність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формувати</a:t>
            </a:r>
            <a:r>
              <a:rPr lang="ru-RU" dirty="0" smtClean="0"/>
              <a:t> та </a:t>
            </a:r>
            <a:r>
              <a:rPr lang="ru-RU" dirty="0" err="1" smtClean="0"/>
              <a:t>реалізовувати</a:t>
            </a:r>
            <a:r>
              <a:rPr lang="ru-RU" dirty="0" smtClean="0"/>
              <a:t>  </a:t>
            </a:r>
            <a:r>
              <a:rPr lang="ru-RU" dirty="0" err="1" smtClean="0"/>
              <a:t>ефективні</a:t>
            </a:r>
            <a:r>
              <a:rPr lang="ru-RU" dirty="0" smtClean="0"/>
              <a:t> </a:t>
            </a:r>
            <a:r>
              <a:rPr lang="ru-RU" dirty="0" err="1" smtClean="0"/>
              <a:t>зовнішні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внутрішні</a:t>
            </a:r>
            <a:r>
              <a:rPr lang="ru-RU" dirty="0" smtClean="0"/>
              <a:t> </a:t>
            </a:r>
            <a:r>
              <a:rPr lang="ru-RU" dirty="0" err="1" smtClean="0"/>
              <a:t>комунікації</a:t>
            </a:r>
            <a:r>
              <a:rPr lang="ru-RU" dirty="0" smtClean="0"/>
              <a:t> на </a:t>
            </a:r>
            <a:r>
              <a:rPr lang="ru-RU" dirty="0" err="1" smtClean="0"/>
              <a:t>підприємствах</a:t>
            </a:r>
            <a:r>
              <a:rPr lang="ru-RU" dirty="0" smtClean="0"/>
              <a:t> </a:t>
            </a:r>
            <a:r>
              <a:rPr lang="ru-RU" dirty="0" err="1" smtClean="0"/>
              <a:t>сфери</a:t>
            </a:r>
            <a:r>
              <a:rPr lang="ru-RU" dirty="0" smtClean="0"/>
              <a:t> </a:t>
            </a:r>
            <a:r>
              <a:rPr lang="ru-RU" dirty="0" err="1" smtClean="0"/>
              <a:t>гостинності</a:t>
            </a:r>
            <a:r>
              <a:rPr lang="ru-RU" dirty="0" smtClean="0"/>
              <a:t>, </a:t>
            </a:r>
            <a:r>
              <a:rPr lang="ru-RU" dirty="0" err="1" smtClean="0"/>
              <a:t>навички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 (робота в </a:t>
            </a:r>
            <a:r>
              <a:rPr lang="ru-RU" dirty="0" err="1" smtClean="0"/>
              <a:t>команді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1_13-42-4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3927"/>
            <a:ext cx="9144000" cy="681014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1_13-42-4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1_13-42-4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1_13-42-5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1_13-42-5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1_13-42-5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26</TotalTime>
  <Words>223</Words>
  <Application>Microsoft Office PowerPoint</Application>
  <PresentationFormat>Экран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“ПСИХОЛОГІЯ ”</vt:lpstr>
      <vt:lpstr>МЕТА :</vt:lpstr>
      <vt:lpstr>КОМПЕКТЕНЦІЇ :</vt:lpstr>
      <vt:lpstr>Слайд 4</vt:lpstr>
      <vt:lpstr>Слайд 5</vt:lpstr>
      <vt:lpstr>Слайд 6</vt:lpstr>
      <vt:lpstr>Слайд 7</vt:lpstr>
      <vt:lpstr>Слайд 8</vt:lpstr>
      <vt:lpstr>Слайд 9</vt:lpstr>
      <vt:lpstr>ДОДАТКОВА ЛІТЕРАТУРА 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“ПСИХОЛОГІЯ ”</dc:title>
  <dc:creator>Юдін Ілля Дмитрович</dc:creator>
  <cp:lastModifiedBy>iyudin</cp:lastModifiedBy>
  <cp:revision>5</cp:revision>
  <dcterms:created xsi:type="dcterms:W3CDTF">2021-01-21T11:33:43Z</dcterms:created>
  <dcterms:modified xsi:type="dcterms:W3CDTF">2021-01-21T14:53:32Z</dcterms:modified>
</cp:coreProperties>
</file>